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JESUS, SEMPRE TE AMO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SEMPRE TE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sempre Te amo </a:t>
            </a:r>
          </a:p>
          <a:p>
            <a:r>
              <a:rPr lang="pt-BR" dirty="0"/>
              <a:t>porque sei que és meu; </a:t>
            </a:r>
          </a:p>
          <a:p>
            <a:r>
              <a:rPr lang="pt-BR" dirty="0"/>
              <a:t>A Ti, toda honra e </a:t>
            </a:r>
          </a:p>
          <a:p>
            <a:r>
              <a:rPr lang="pt-BR" dirty="0"/>
              <a:t>louvores dou eu.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SEMPRE TE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Mestre divino, </a:t>
            </a:r>
          </a:p>
          <a:p>
            <a:r>
              <a:rPr lang="pt-BR" dirty="0"/>
              <a:t>meu Amo, meu Rei, </a:t>
            </a:r>
          </a:p>
          <a:p>
            <a:r>
              <a:rPr lang="pt-BR" dirty="0"/>
              <a:t>A Ti, para sempre </a:t>
            </a:r>
          </a:p>
          <a:p>
            <a:r>
              <a:rPr lang="pt-BR" dirty="0"/>
              <a:t>submisso serei!</a:t>
            </a:r>
          </a:p>
        </p:txBody>
      </p:sp>
    </p:spTree>
    <p:extLst>
      <p:ext uri="{BB962C8B-B14F-4D97-AF65-F5344CB8AC3E}">
        <p14:creationId xmlns:p14="http://schemas.microsoft.com/office/powerpoint/2010/main" val="1922679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SEMPRE TE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28A92D-EC54-4852-8243-1F1606B5FB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 amo porque </a:t>
            </a:r>
          </a:p>
          <a:p>
            <a:r>
              <a:rPr lang="pt-BR" dirty="0"/>
              <a:t>Tu morreste por mim, </a:t>
            </a:r>
          </a:p>
          <a:p>
            <a:r>
              <a:rPr lang="pt-BR" dirty="0"/>
              <a:t>Eu Te amo porque </a:t>
            </a:r>
          </a:p>
          <a:p>
            <a:r>
              <a:rPr lang="pt-BR" dirty="0"/>
              <a:t>Teu amor não tem fim. </a:t>
            </a:r>
          </a:p>
        </p:txBody>
      </p:sp>
    </p:spTree>
    <p:extLst>
      <p:ext uri="{BB962C8B-B14F-4D97-AF65-F5344CB8AC3E}">
        <p14:creationId xmlns:p14="http://schemas.microsoft.com/office/powerpoint/2010/main" val="2769213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SEMPRE TE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D87DFD5-A420-43F4-89C4-6261758405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Ti confiança </a:t>
            </a:r>
          </a:p>
          <a:p>
            <a:r>
              <a:rPr lang="pt-BR" dirty="0" err="1"/>
              <a:t>p’ra</a:t>
            </a:r>
            <a:r>
              <a:rPr lang="pt-BR" dirty="0"/>
              <a:t> sempre terei; </a:t>
            </a:r>
          </a:p>
          <a:p>
            <a:r>
              <a:rPr lang="pt-BR" dirty="0"/>
              <a:t>A Ti, para sempre </a:t>
            </a:r>
          </a:p>
          <a:p>
            <a:r>
              <a:rPr lang="pt-BR" dirty="0"/>
              <a:t>submisso serei!</a:t>
            </a:r>
          </a:p>
        </p:txBody>
      </p:sp>
    </p:spTree>
    <p:extLst>
      <p:ext uri="{BB962C8B-B14F-4D97-AF65-F5344CB8AC3E}">
        <p14:creationId xmlns:p14="http://schemas.microsoft.com/office/powerpoint/2010/main" val="2810801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SEMPRE TE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 amo </a:t>
            </a:r>
            <a:r>
              <a:rPr lang="pt-BR" dirty="0" err="1"/>
              <a:t>p’ra</a:t>
            </a:r>
            <a:r>
              <a:rPr lang="pt-BR" dirty="0"/>
              <a:t> sempre, </a:t>
            </a:r>
          </a:p>
          <a:p>
            <a:r>
              <a:rPr lang="pt-BR" dirty="0"/>
              <a:t>enquanto viver; </a:t>
            </a:r>
          </a:p>
          <a:p>
            <a:r>
              <a:rPr lang="pt-BR" dirty="0"/>
              <a:t>Sempre hei de louvar-Te </a:t>
            </a:r>
          </a:p>
          <a:p>
            <a:r>
              <a:rPr lang="pt-BR" dirty="0"/>
              <a:t>com grande prazer. </a:t>
            </a:r>
          </a:p>
        </p:txBody>
      </p:sp>
    </p:spTree>
    <p:extLst>
      <p:ext uri="{BB962C8B-B14F-4D97-AF65-F5344CB8AC3E}">
        <p14:creationId xmlns:p14="http://schemas.microsoft.com/office/powerpoint/2010/main" val="900707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SEMPRE TE AMO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Senhor, para sempre </a:t>
            </a:r>
          </a:p>
          <a:p>
            <a:r>
              <a:rPr lang="pt-BR" dirty="0"/>
              <a:t>por Ti viverei; </a:t>
            </a:r>
          </a:p>
          <a:p>
            <a:r>
              <a:rPr lang="pt-BR" dirty="0"/>
              <a:t>A Ti, para sempre </a:t>
            </a:r>
          </a:p>
          <a:p>
            <a:r>
              <a:rPr lang="pt-BR" dirty="0"/>
              <a:t>submisso </a:t>
            </a:r>
            <a:r>
              <a:rPr lang="pt-BR"/>
              <a:t>serei!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11093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148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JESUS, SEMPRE TE AMO</vt:lpstr>
      <vt:lpstr>JESUS, SEMPRE TE AMO</vt:lpstr>
      <vt:lpstr>JESUS, SEMPRE TE AMO</vt:lpstr>
      <vt:lpstr>JESUS, SEMPRE TE AMO</vt:lpstr>
      <vt:lpstr>JESUS, SEMPRE TE AMO</vt:lpstr>
      <vt:lpstr>JESUS, SEMPRE TE AMO</vt:lpstr>
      <vt:lpstr>JESUS, SEMPRE TE AMO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2019-06-12T22:37:52Z</dcterms:modified>
</cp:coreProperties>
</file>

<file path=docProps/thumbnail.jpeg>
</file>